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77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5" autoAdjust="0"/>
    <p:restoredTop sz="83980" autoAdjust="0"/>
  </p:normalViewPr>
  <p:slideViewPr>
    <p:cSldViewPr snapToGrid="0">
      <p:cViewPr varScale="1">
        <p:scale>
          <a:sx n="133" d="100"/>
          <a:sy n="133" d="100"/>
        </p:scale>
        <p:origin x="12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 (Zeitraum)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08.07.2024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08.07.2024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08.07.2024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.jp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13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15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009EFA-4D09-C07A-452A-736DB4EE7163}"/>
              </a:ext>
            </a:extLst>
          </p:cNvPr>
          <p:cNvSpPr/>
          <p:nvPr/>
        </p:nvSpPr>
        <p:spPr>
          <a:xfrm>
            <a:off x="4244059" y="3455194"/>
            <a:ext cx="466053" cy="7262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282515" y="1864299"/>
            <a:ext cx="5679003" cy="3762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1990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Berlin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 Schülerverwaltung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   Schnittstelle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 Auswertungen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1CE072-98F7-32A4-966D-C79D0D4FC5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24" y="1369935"/>
            <a:ext cx="1376959" cy="4305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9B9F24-8571-0474-092F-8EB2B139D5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72" y="1751484"/>
            <a:ext cx="2015465" cy="133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A048F-46B6-026C-BBA3-657BEF5B28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14" y="3347934"/>
            <a:ext cx="2273617" cy="22924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97FB0A-D909-90CC-0873-C15567A31BCD}"/>
              </a:ext>
            </a:extLst>
          </p:cNvPr>
          <p:cNvSpPr txBox="1"/>
          <p:nvPr/>
        </p:nvSpPr>
        <p:spPr>
          <a:xfrm>
            <a:off x="9391480" y="2774871"/>
            <a:ext cx="255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HTML, JS, CSS</a:t>
            </a:r>
          </a:p>
          <a:p>
            <a:pPr algn="ctr"/>
            <a:r>
              <a:rPr lang="de-DE" sz="1400" dirty="0" err="1"/>
              <a:t>Importoptionen.properties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2034083"/>
            <a:ext cx="5181600" cy="3062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94" y="2034083"/>
            <a:ext cx="5181600" cy="291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892</Words>
  <Application>Microsoft Office PowerPoint</Application>
  <PresentationFormat>Breitbild</PresentationFormat>
  <Paragraphs>233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214</cp:revision>
  <dcterms:created xsi:type="dcterms:W3CDTF">2024-05-22T09:27:39Z</dcterms:created>
  <dcterms:modified xsi:type="dcterms:W3CDTF">2024-07-08T07:58:26Z</dcterms:modified>
</cp:coreProperties>
</file>